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60" r:id="rId7"/>
    <p:sldId id="259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D7EF0B-4743-432E-9F8D-DBF11E40D2A3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A2A391-6A13-4A33-8579-10427DD4DFC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ro.wikipedia.org/w/index.php?title=While&amp;action=edit&amp;redlink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42910" y="34290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Structura</a:t>
            </a:r>
            <a:r>
              <a:rPr lang="en-US" dirty="0" smtClean="0"/>
              <a:t> </a:t>
            </a:r>
            <a:r>
              <a:rPr lang="en-US" dirty="0" err="1" smtClean="0"/>
              <a:t>Repetitiva</a:t>
            </a:r>
            <a:r>
              <a:rPr lang="en-US" dirty="0" smtClean="0"/>
              <a:t> Cu </a:t>
            </a:r>
            <a:r>
              <a:rPr lang="en-US" dirty="0" err="1" smtClean="0"/>
              <a:t>Numar</a:t>
            </a:r>
            <a:r>
              <a:rPr lang="en-US" dirty="0" smtClean="0"/>
              <a:t> </a:t>
            </a:r>
            <a:r>
              <a:rPr lang="en-US" dirty="0" err="1" smtClean="0"/>
              <a:t>Necunoscut</a:t>
            </a:r>
            <a:r>
              <a:rPr lang="en-US" dirty="0" smtClean="0"/>
              <a:t> De </a:t>
            </a:r>
            <a:r>
              <a:rPr lang="en-US" dirty="0" err="1" smtClean="0"/>
              <a:t>Repetitii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Tipuri</a:t>
            </a:r>
            <a:r>
              <a:rPr lang="en-US" dirty="0" smtClean="0"/>
              <a:t> de </a:t>
            </a:r>
            <a:r>
              <a:rPr lang="en-US" dirty="0" err="1" smtClean="0"/>
              <a:t>structuri</a:t>
            </a:r>
            <a:r>
              <a:rPr lang="en-US" dirty="0" smtClean="0"/>
              <a:t> repetitive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err="1"/>
              <a:t>Exista</a:t>
            </a:r>
            <a:r>
              <a:rPr lang="en-US" b="1" i="1" dirty="0"/>
              <a:t> </a:t>
            </a:r>
            <a:r>
              <a:rPr lang="en-US" b="1" i="1" dirty="0" err="1"/>
              <a:t>trei</a:t>
            </a:r>
            <a:r>
              <a:rPr lang="en-US" b="1" i="1" dirty="0"/>
              <a:t> </a:t>
            </a:r>
            <a:r>
              <a:rPr lang="en-US" b="1" i="1" dirty="0" err="1"/>
              <a:t>tipuri</a:t>
            </a:r>
            <a:r>
              <a:rPr lang="en-US" b="1" i="1" dirty="0"/>
              <a:t> de </a:t>
            </a:r>
            <a:r>
              <a:rPr lang="en-US" b="1" i="1" dirty="0" err="1"/>
              <a:t>structuri</a:t>
            </a:r>
            <a:r>
              <a:rPr lang="en-US" b="1" i="1" dirty="0"/>
              <a:t> repetitive: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1) </a:t>
            </a:r>
            <a:r>
              <a:rPr lang="en-US" dirty="0" err="1"/>
              <a:t>Structura</a:t>
            </a:r>
            <a:r>
              <a:rPr lang="en-US" dirty="0"/>
              <a:t> cu </a:t>
            </a:r>
            <a:r>
              <a:rPr lang="en-US" dirty="0" err="1"/>
              <a:t>numar</a:t>
            </a:r>
            <a:r>
              <a:rPr lang="en-US" dirty="0"/>
              <a:t> </a:t>
            </a:r>
            <a:r>
              <a:rPr lang="en-US" dirty="0" err="1"/>
              <a:t>cunoscut</a:t>
            </a:r>
            <a:r>
              <a:rPr lang="en-US" dirty="0"/>
              <a:t> de </a:t>
            </a:r>
            <a:r>
              <a:rPr lang="en-US" dirty="0" err="1"/>
              <a:t>repetitii</a:t>
            </a:r>
            <a:r>
              <a:rPr lang="en-US" dirty="0"/>
              <a:t> (</a:t>
            </a:r>
            <a:r>
              <a:rPr lang="en-US" b="1" dirty="0"/>
              <a:t>FOR</a:t>
            </a:r>
            <a:r>
              <a:rPr lang="en-US" dirty="0"/>
              <a:t>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2) </a:t>
            </a:r>
            <a:r>
              <a:rPr lang="en-US" dirty="0" err="1"/>
              <a:t>Structura</a:t>
            </a:r>
            <a:r>
              <a:rPr lang="en-US" dirty="0"/>
              <a:t> cu </a:t>
            </a:r>
            <a:r>
              <a:rPr lang="en-US" dirty="0" err="1"/>
              <a:t>numar</a:t>
            </a:r>
            <a:r>
              <a:rPr lang="en-US" dirty="0"/>
              <a:t> </a:t>
            </a:r>
            <a:r>
              <a:rPr lang="en-US" dirty="0" err="1"/>
              <a:t>necunoscut</a:t>
            </a:r>
            <a:r>
              <a:rPr lang="en-US" dirty="0"/>
              <a:t> de </a:t>
            </a:r>
            <a:r>
              <a:rPr lang="en-US" dirty="0" err="1"/>
              <a:t>repetitii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cu test initial (</a:t>
            </a:r>
            <a:r>
              <a:rPr lang="en-US" b="1" dirty="0"/>
              <a:t>WHILE</a:t>
            </a:r>
            <a:r>
              <a:rPr lang="en-US" dirty="0"/>
              <a:t>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3) </a:t>
            </a:r>
            <a:r>
              <a:rPr lang="en-US" dirty="0" err="1"/>
              <a:t>Structura</a:t>
            </a:r>
            <a:r>
              <a:rPr lang="en-US" dirty="0"/>
              <a:t> cu </a:t>
            </a:r>
            <a:r>
              <a:rPr lang="en-US" dirty="0" err="1"/>
              <a:t>numar</a:t>
            </a:r>
            <a:r>
              <a:rPr lang="en-US" dirty="0"/>
              <a:t> </a:t>
            </a:r>
            <a:r>
              <a:rPr lang="en-US" dirty="0" err="1"/>
              <a:t>necunoscut</a:t>
            </a:r>
            <a:r>
              <a:rPr lang="en-US" dirty="0"/>
              <a:t> de </a:t>
            </a:r>
            <a:r>
              <a:rPr lang="en-US" dirty="0" err="1"/>
              <a:t>repetitii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cu test final (</a:t>
            </a:r>
            <a:r>
              <a:rPr lang="en-US" b="1" dirty="0"/>
              <a:t>DO-WHILE</a:t>
            </a:r>
            <a:r>
              <a:rPr lang="en-US" dirty="0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n-US" dirty="0" smtClean="0"/>
              <a:t>while</a:t>
            </a:r>
            <a:endParaRPr lang="en-US" dirty="0"/>
          </a:p>
        </p:txBody>
      </p:sp>
      <p:sp>
        <p:nvSpPr>
          <p:cNvPr id="4" name="Substituent conținut 3"/>
          <p:cNvSpPr>
            <a:spLocks noGrp="1"/>
          </p:cNvSpPr>
          <p:nvPr>
            <p:ph idx="1"/>
          </p:nvPr>
        </p:nvSpPr>
        <p:spPr>
          <a:xfrm>
            <a:off x="214282" y="1285860"/>
            <a:ext cx="8786874" cy="50387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Sintaxa</a:t>
            </a:r>
            <a:r>
              <a:rPr lang="en-US" dirty="0" smtClean="0"/>
              <a:t> :</a:t>
            </a:r>
          </a:p>
          <a:p>
            <a:pPr lvl="1">
              <a:buNone/>
            </a:pP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while (</a:t>
            </a:r>
            <a:r>
              <a:rPr lang="en-US" sz="3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expresie_logica</a:t>
            </a: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S;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Efect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sz="3200" dirty="0" smtClean="0"/>
              <a:t>Pas1: Se </a:t>
            </a:r>
            <a:r>
              <a:rPr lang="en-US" sz="3200" dirty="0" err="1" smtClean="0"/>
              <a:t>evalueaza</a:t>
            </a:r>
            <a:r>
              <a:rPr lang="en-US" sz="3200" dirty="0" smtClean="0"/>
              <a:t> </a:t>
            </a:r>
            <a:r>
              <a:rPr lang="en-US" sz="3200" dirty="0" err="1" smtClean="0"/>
              <a:t>expresia</a:t>
            </a:r>
            <a:r>
              <a:rPr lang="en-US" sz="3200" dirty="0" smtClean="0"/>
              <a:t> </a:t>
            </a:r>
            <a:r>
              <a:rPr lang="en-US" sz="3200" dirty="0" err="1" smtClean="0"/>
              <a:t>logica</a:t>
            </a:r>
            <a:r>
              <a:rPr lang="en-US" sz="3200" dirty="0" smtClean="0"/>
              <a:t> </a:t>
            </a:r>
          </a:p>
          <a:p>
            <a:pPr lvl="1">
              <a:buNone/>
            </a:pPr>
            <a:r>
              <a:rPr lang="en-US" sz="3200" dirty="0" smtClean="0"/>
              <a:t>Pas2:</a:t>
            </a:r>
            <a:r>
              <a:rPr lang="en-US" sz="3200" dirty="0" smtClean="0"/>
              <a:t>Daca </a:t>
            </a:r>
            <a:r>
              <a:rPr lang="en-US" sz="3200" dirty="0" err="1" smtClean="0"/>
              <a:t>valoarea</a:t>
            </a:r>
            <a:r>
              <a:rPr lang="en-US" sz="3200" dirty="0" smtClean="0"/>
              <a:t> </a:t>
            </a:r>
            <a:r>
              <a:rPr lang="en-US" sz="3200" dirty="0" err="1" smtClean="0"/>
              <a:t>expresiei</a:t>
            </a:r>
            <a:r>
              <a:rPr lang="en-US" sz="3200" dirty="0" smtClean="0"/>
              <a:t> </a:t>
            </a:r>
            <a:r>
              <a:rPr lang="en-US" sz="3200" dirty="0" err="1" smtClean="0"/>
              <a:t>logice</a:t>
            </a:r>
            <a:r>
              <a:rPr lang="en-US" sz="3200" dirty="0" smtClean="0"/>
              <a:t> </a:t>
            </a:r>
            <a:r>
              <a:rPr lang="en-US" sz="3200" dirty="0" err="1" smtClean="0"/>
              <a:t>este</a:t>
            </a:r>
            <a:r>
              <a:rPr lang="en-US" sz="3200" dirty="0" smtClean="0"/>
              <a:t> 1 (</a:t>
            </a:r>
            <a:r>
              <a:rPr lang="en-US" sz="3200" dirty="0" err="1" smtClean="0"/>
              <a:t>adevarata</a:t>
            </a:r>
            <a:r>
              <a:rPr lang="en-US" sz="3200" dirty="0" smtClean="0"/>
              <a:t>) se </a:t>
            </a:r>
            <a:r>
              <a:rPr lang="en-US" sz="3200" dirty="0" err="1" smtClean="0"/>
              <a:t>executa</a:t>
            </a:r>
            <a:r>
              <a:rPr lang="en-US" sz="3200" dirty="0" smtClean="0"/>
              <a:t> </a:t>
            </a:r>
            <a:r>
              <a:rPr lang="en-US" sz="3200" b="1" i="1" dirty="0" err="1" smtClean="0"/>
              <a:t>instructiunea</a:t>
            </a:r>
            <a:r>
              <a:rPr lang="en-US" sz="3200" b="1" i="1" dirty="0" smtClean="0"/>
              <a:t>  S</a:t>
            </a:r>
            <a:r>
              <a:rPr lang="en-US" sz="3200" dirty="0" smtClean="0"/>
              <a:t> </a:t>
            </a:r>
            <a:r>
              <a:rPr lang="en-US" sz="3200" dirty="0" err="1" smtClean="0"/>
              <a:t>si</a:t>
            </a:r>
            <a:r>
              <a:rPr lang="en-US" sz="3200" dirty="0" smtClean="0"/>
              <a:t> se </a:t>
            </a:r>
            <a:r>
              <a:rPr lang="en-US" sz="3200" dirty="0" err="1" smtClean="0"/>
              <a:t>revine</a:t>
            </a:r>
            <a:r>
              <a:rPr lang="en-US" sz="3200" dirty="0" smtClean="0"/>
              <a:t> la </a:t>
            </a:r>
            <a:r>
              <a:rPr lang="en-US" sz="3200" dirty="0" err="1" smtClean="0"/>
              <a:t>pasul</a:t>
            </a:r>
            <a:r>
              <a:rPr lang="en-US" sz="3200" dirty="0" smtClean="0"/>
              <a:t> 1</a:t>
            </a:r>
          </a:p>
          <a:p>
            <a:pPr lvl="1">
              <a:buNone/>
            </a:pPr>
            <a:r>
              <a:rPr lang="en-US" sz="3200" dirty="0" smtClean="0"/>
              <a:t>Pas3:daca </a:t>
            </a:r>
            <a:r>
              <a:rPr lang="en-US" sz="3200" dirty="0" err="1" smtClean="0"/>
              <a:t>valoarea</a:t>
            </a:r>
            <a:r>
              <a:rPr lang="en-US" sz="3200" dirty="0" smtClean="0"/>
              <a:t> </a:t>
            </a:r>
            <a:r>
              <a:rPr lang="en-US" sz="3200" dirty="0" err="1" smtClean="0"/>
              <a:t>expresiei</a:t>
            </a:r>
            <a:r>
              <a:rPr lang="en-US" sz="3200" dirty="0" smtClean="0"/>
              <a:t> </a:t>
            </a:r>
            <a:r>
              <a:rPr lang="en-US" sz="3200" dirty="0" err="1" smtClean="0"/>
              <a:t>logice</a:t>
            </a:r>
            <a:r>
              <a:rPr lang="en-US" sz="3200" dirty="0" smtClean="0"/>
              <a:t> </a:t>
            </a:r>
            <a:r>
              <a:rPr lang="en-US" sz="3200" dirty="0" err="1" smtClean="0"/>
              <a:t>este</a:t>
            </a:r>
            <a:r>
              <a:rPr lang="en-US" sz="3200" dirty="0" smtClean="0"/>
              <a:t> zero (</a:t>
            </a:r>
            <a:r>
              <a:rPr lang="en-US" sz="3200" dirty="0" err="1" smtClean="0"/>
              <a:t>falsa</a:t>
            </a:r>
            <a:r>
              <a:rPr lang="en-US" sz="3200" dirty="0" smtClean="0"/>
              <a:t>) se continua cu </a:t>
            </a:r>
            <a:r>
              <a:rPr lang="en-US" sz="3200" dirty="0" err="1" smtClean="0"/>
              <a:t>instructiunea</a:t>
            </a:r>
            <a:r>
              <a:rPr lang="en-US" sz="3200" dirty="0" smtClean="0"/>
              <a:t> de </a:t>
            </a:r>
            <a:r>
              <a:rPr lang="en-US" sz="3200" dirty="0" err="1" smtClean="0"/>
              <a:t>dupa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punct-virgula</a:t>
            </a:r>
            <a:endParaRPr lang="en-US" dirty="0" smtClean="0"/>
          </a:p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Observatii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valoarea</a:t>
            </a:r>
            <a:r>
              <a:rPr lang="en-US" dirty="0" smtClean="0"/>
              <a:t> </a:t>
            </a:r>
            <a:r>
              <a:rPr lang="en-US" dirty="0" err="1" smtClean="0"/>
              <a:t>expresiei</a:t>
            </a:r>
            <a:r>
              <a:rPr lang="en-US" dirty="0" smtClean="0"/>
              <a:t> </a:t>
            </a:r>
            <a:r>
              <a:rPr lang="en-US" dirty="0" err="1" smtClean="0"/>
              <a:t>logice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falsa</a:t>
            </a:r>
            <a:r>
              <a:rPr lang="en-US" dirty="0" smtClean="0"/>
              <a:t> de la </a:t>
            </a:r>
            <a:r>
              <a:rPr lang="en-US" dirty="0" err="1" smtClean="0"/>
              <a:t>inceput</a:t>
            </a:r>
            <a:r>
              <a:rPr lang="en-US" dirty="0" smtClean="0"/>
              <a:t>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b="1" i="1" dirty="0" err="1" smtClean="0"/>
              <a:t>instructiunea</a:t>
            </a:r>
            <a:r>
              <a:rPr lang="en-US" b="1" i="1" dirty="0" smtClean="0"/>
              <a:t> S </a:t>
            </a:r>
            <a:r>
              <a:rPr lang="en-US" dirty="0" smtClean="0"/>
              <a:t>nu se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executa</a:t>
            </a:r>
            <a:endParaRPr lang="en-US" dirty="0" smtClean="0"/>
          </a:p>
          <a:p>
            <a:r>
              <a:rPr lang="en-US" dirty="0" err="1" smtClean="0"/>
              <a:t>daca</a:t>
            </a:r>
            <a:r>
              <a:rPr lang="en-US" dirty="0" smtClean="0"/>
              <a:t> WHILE </a:t>
            </a:r>
            <a:r>
              <a:rPr lang="en-US" dirty="0" err="1" smtClean="0"/>
              <a:t>trebuie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repete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mult</a:t>
            </a:r>
            <a:r>
              <a:rPr lang="en-US" dirty="0" smtClean="0"/>
              <a:t> de o </a:t>
            </a:r>
            <a:r>
              <a:rPr lang="en-US" dirty="0" err="1" smtClean="0"/>
              <a:t>instructiune</a:t>
            </a:r>
            <a:r>
              <a:rPr lang="en-US" dirty="0" smtClean="0"/>
              <a:t>, </a:t>
            </a:r>
            <a:r>
              <a:rPr lang="en-US" dirty="0" err="1" smtClean="0"/>
              <a:t>acestea</a:t>
            </a:r>
            <a:r>
              <a:rPr lang="en-US" dirty="0" smtClean="0"/>
              <a:t> se 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incadra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acolade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instructiunea</a:t>
            </a:r>
            <a:r>
              <a:rPr lang="en-US" dirty="0" smtClean="0"/>
              <a:t> WHILE se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numeste</a:t>
            </a:r>
            <a:r>
              <a:rPr lang="en-US" b="1" dirty="0" smtClean="0"/>
              <a:t> “</a:t>
            </a:r>
            <a:r>
              <a:rPr lang="en-US" b="1" dirty="0" err="1" smtClean="0"/>
              <a:t>repetitiva</a:t>
            </a:r>
            <a:r>
              <a:rPr lang="en-US" b="1" dirty="0" smtClean="0"/>
              <a:t> cu test initial”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b="1" dirty="0" smtClean="0"/>
              <a:t>“</a:t>
            </a:r>
            <a:r>
              <a:rPr lang="en-US" b="1" dirty="0" err="1" smtClean="0"/>
              <a:t>conditionata</a:t>
            </a:r>
            <a:r>
              <a:rPr lang="en-US" b="1" dirty="0" smtClean="0"/>
              <a:t> anterior”</a:t>
            </a:r>
            <a:r>
              <a:rPr lang="en-US" dirty="0" smtClean="0"/>
              <a:t>, </a:t>
            </a:r>
            <a:r>
              <a:rPr lang="en-US" dirty="0" err="1" smtClean="0"/>
              <a:t>pentru</a:t>
            </a:r>
            <a:r>
              <a:rPr lang="en-US" dirty="0" smtClean="0"/>
              <a:t> ca </a:t>
            </a:r>
            <a:r>
              <a:rPr lang="en-US" dirty="0" err="1" smtClean="0"/>
              <a:t>intai</a:t>
            </a:r>
            <a:r>
              <a:rPr lang="en-US" dirty="0" smtClean="0"/>
              <a:t> </a:t>
            </a:r>
            <a:r>
              <a:rPr lang="en-US" dirty="0" err="1" smtClean="0"/>
              <a:t>verifica</a:t>
            </a:r>
            <a:r>
              <a:rPr lang="en-US" dirty="0" smtClean="0"/>
              <a:t> </a:t>
            </a:r>
            <a:r>
              <a:rPr lang="en-US" dirty="0" err="1" smtClean="0"/>
              <a:t>valoarea</a:t>
            </a:r>
            <a:r>
              <a:rPr lang="en-US" dirty="0" smtClean="0"/>
              <a:t> </a:t>
            </a:r>
            <a:r>
              <a:rPr lang="en-US" dirty="0" err="1" smtClean="0"/>
              <a:t>conditiei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apoi</a:t>
            </a:r>
            <a:r>
              <a:rPr lang="en-US" dirty="0" smtClean="0"/>
              <a:t> </a:t>
            </a:r>
            <a:r>
              <a:rPr lang="en-US" dirty="0" err="1" smtClean="0"/>
              <a:t>executa</a:t>
            </a:r>
            <a:r>
              <a:rPr lang="en-US" dirty="0" smtClean="0"/>
              <a:t> </a:t>
            </a:r>
            <a:r>
              <a:rPr lang="en-US" dirty="0" err="1" smtClean="0"/>
              <a:t>secventa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trebuie</a:t>
            </a:r>
            <a:r>
              <a:rPr lang="en-US" dirty="0" smtClean="0"/>
              <a:t> </a:t>
            </a:r>
            <a:r>
              <a:rPr lang="en-US" dirty="0" err="1" smtClean="0"/>
              <a:t>repetata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it-IT" b="1" dirty="0" smtClean="0">
                <a:solidFill>
                  <a:srgbClr val="FF0000"/>
                </a:solidFill>
              </a:rPr>
              <a:t>Problema exemplu</a:t>
            </a:r>
            <a:r>
              <a:rPr lang="it-IT" dirty="0" smtClean="0"/>
              <a:t>. Fie A si B doua valori naturale. Sa se simuleza impartirea cu rest a lui A la B (prin scaderi repetate) si sa se determine catul si restul impartirii.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dirty="0" smtClean="0">
                <a:solidFill>
                  <a:srgbClr val="FF0000"/>
                </a:solidFill>
              </a:rPr>
              <a:t>Exemplu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………</a:t>
            </a:r>
          </a:p>
          <a:p>
            <a:pPr>
              <a:buNone/>
            </a:pPr>
            <a:r>
              <a:rPr lang="en-US" dirty="0" smtClean="0"/>
              <a:t>main() 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A, B, C=0;  </a:t>
            </a:r>
            <a:r>
              <a:rPr lang="en-US" dirty="0" err="1" smtClean="0"/>
              <a:t>cin</a:t>
            </a:r>
            <a:r>
              <a:rPr lang="en-US" dirty="0" smtClean="0"/>
              <a:t>&gt;&gt;A&gt;&gt;B;  </a:t>
            </a:r>
          </a:p>
          <a:p>
            <a:pPr>
              <a:buNone/>
            </a:pPr>
            <a:r>
              <a:rPr lang="en-US" dirty="0" smtClean="0"/>
              <a:t>while(A&gt;=B) {A=A-B; C++;}; </a:t>
            </a:r>
          </a:p>
          <a:p>
            <a:pPr>
              <a:buNone/>
            </a:pPr>
            <a:r>
              <a:rPr lang="en-US" dirty="0" err="1" smtClean="0"/>
              <a:t>cout</a:t>
            </a:r>
            <a:r>
              <a:rPr lang="en-US" dirty="0" smtClean="0"/>
              <a:t>&lt;&lt;"</a:t>
            </a:r>
            <a:r>
              <a:rPr lang="en-US" dirty="0" err="1" smtClean="0"/>
              <a:t>catul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:"&lt;&lt;C&lt;&lt;</a:t>
            </a:r>
            <a:r>
              <a:rPr lang="en-US" dirty="0" err="1" smtClean="0"/>
              <a:t>endl</a:t>
            </a:r>
            <a:r>
              <a:rPr lang="en-US" dirty="0" smtClean="0"/>
              <a:t>; </a:t>
            </a:r>
          </a:p>
          <a:p>
            <a:pPr>
              <a:buNone/>
            </a:pPr>
            <a:r>
              <a:rPr lang="en-US" dirty="0" err="1" smtClean="0"/>
              <a:t>cout</a:t>
            </a:r>
            <a:r>
              <a:rPr lang="en-US" dirty="0" smtClean="0"/>
              <a:t>&lt;&lt;"</a:t>
            </a:r>
            <a:r>
              <a:rPr lang="en-US" dirty="0" err="1" smtClean="0"/>
              <a:t>restul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: "&lt;&lt;A; 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citeste</a:t>
            </a:r>
            <a:r>
              <a:rPr lang="en-US" dirty="0" smtClean="0"/>
              <a:t> un sir de </a:t>
            </a:r>
            <a:r>
              <a:rPr lang="en-US" dirty="0" err="1" smtClean="0"/>
              <a:t>numere</a:t>
            </a:r>
            <a:r>
              <a:rPr lang="en-US" dirty="0" smtClean="0"/>
              <a:t> </a:t>
            </a:r>
            <a:r>
              <a:rPr lang="en-US" dirty="0" err="1" smtClean="0"/>
              <a:t>intregi</a:t>
            </a:r>
            <a:r>
              <a:rPr lang="en-US" dirty="0" smtClean="0"/>
              <a:t> </a:t>
            </a:r>
            <a:r>
              <a:rPr lang="en-US" dirty="0" err="1" smtClean="0"/>
              <a:t>pana</a:t>
            </a:r>
            <a:r>
              <a:rPr lang="en-US" dirty="0" smtClean="0"/>
              <a:t> la </a:t>
            </a:r>
            <a:r>
              <a:rPr lang="en-US" dirty="0" err="1" smtClean="0"/>
              <a:t>intoducerea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smtClean="0">
                <a:latin typeface="+mj-lt"/>
              </a:rPr>
              <a:t>0</a:t>
            </a:r>
            <a:r>
              <a:rPr lang="en-US" dirty="0" smtClean="0"/>
              <a:t> (Ex: 23, -4, 5, 12, 79, 0).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Stabiliti</a:t>
            </a:r>
            <a:r>
              <a:rPr lang="en-US" dirty="0" smtClean="0"/>
              <a:t> </a:t>
            </a:r>
            <a:r>
              <a:rPr lang="en-US" dirty="0" err="1" smtClean="0"/>
              <a:t>numarul</a:t>
            </a:r>
            <a:r>
              <a:rPr lang="en-US" dirty="0" smtClean="0"/>
              <a:t> de </a:t>
            </a:r>
            <a:r>
              <a:rPr lang="en-US" dirty="0" err="1" smtClean="0"/>
              <a:t>valori</a:t>
            </a:r>
            <a:r>
              <a:rPr lang="en-US" dirty="0" smtClean="0"/>
              <a:t> </a:t>
            </a:r>
            <a:r>
              <a:rPr lang="en-US" dirty="0" err="1" smtClean="0"/>
              <a:t>pozitive</a:t>
            </a:r>
            <a:r>
              <a:rPr lang="en-US" dirty="0" smtClean="0"/>
              <a:t> din sir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Afisati</a:t>
            </a:r>
            <a:r>
              <a:rPr lang="en-US" dirty="0" smtClean="0"/>
              <a:t> </a:t>
            </a:r>
            <a:r>
              <a:rPr lang="en-US" dirty="0" err="1" smtClean="0"/>
              <a:t>valoarea</a:t>
            </a:r>
            <a:r>
              <a:rPr lang="en-US" dirty="0" smtClean="0"/>
              <a:t> minima </a:t>
            </a:r>
            <a:r>
              <a:rPr lang="en-US" dirty="0" err="1" smtClean="0"/>
              <a:t>si</a:t>
            </a:r>
            <a:r>
              <a:rPr lang="en-US" dirty="0" smtClean="0"/>
              <a:t> maxima din sir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Cate</a:t>
            </a:r>
            <a:r>
              <a:rPr lang="en-US" dirty="0" smtClean="0"/>
              <a:t> </a:t>
            </a:r>
            <a:r>
              <a:rPr lang="en-US" dirty="0" err="1" smtClean="0"/>
              <a:t>numere</a:t>
            </a:r>
            <a:r>
              <a:rPr lang="en-US" dirty="0" smtClean="0"/>
              <a:t> </a:t>
            </a:r>
            <a:r>
              <a:rPr lang="en-US" dirty="0" err="1" smtClean="0"/>
              <a:t>impare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in sir?</a:t>
            </a:r>
          </a:p>
          <a:p>
            <a:pPr marL="514350" indent="-514350">
              <a:buNone/>
            </a:pPr>
            <a:endParaRPr lang="en-US" dirty="0" smtClean="0"/>
          </a:p>
          <a:p>
            <a:r>
              <a:rPr lang="it-IT" dirty="0" smtClean="0"/>
              <a:t>Algoritmul lui Euclid. Determinarea cmmdc şi cmmmc a 2 numere.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/>
          <a:lstStyle/>
          <a:p>
            <a:r>
              <a:rPr lang="en-US" b="1" dirty="0" smtClean="0"/>
              <a:t>Do while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4" name="Substituent conținut 3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Sintaxa</a:t>
            </a:r>
            <a:r>
              <a:rPr lang="en-US" b="1" dirty="0" smtClean="0"/>
              <a:t>:  </a:t>
            </a:r>
            <a:r>
              <a:rPr lang="en-US" sz="2800" b="1" i="1" dirty="0" smtClean="0"/>
              <a:t>do { S} while (</a:t>
            </a:r>
            <a:r>
              <a:rPr lang="en-US" sz="2800" b="1" i="1" dirty="0" err="1" smtClean="0"/>
              <a:t>conditie</a:t>
            </a:r>
            <a:r>
              <a:rPr lang="en-US" sz="2800" b="1" i="1" dirty="0" smtClean="0"/>
              <a:t>) ;</a:t>
            </a:r>
            <a:endParaRPr lang="en-US" b="1" dirty="0" smtClean="0"/>
          </a:p>
          <a:p>
            <a:r>
              <a:rPr lang="en-US" b="1" dirty="0" err="1" smtClean="0">
                <a:solidFill>
                  <a:srgbClr val="FF0000"/>
                </a:solidFill>
              </a:rPr>
              <a:t>Efect</a:t>
            </a:r>
            <a:r>
              <a:rPr lang="en-US" b="1" dirty="0" smtClean="0"/>
              <a:t>: 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Pas1: se </a:t>
            </a:r>
            <a:r>
              <a:rPr lang="en-US" dirty="0" err="1" smtClean="0"/>
              <a:t>executa</a:t>
            </a:r>
            <a:r>
              <a:rPr lang="en-US" dirty="0" smtClean="0"/>
              <a:t> </a:t>
            </a:r>
            <a:r>
              <a:rPr lang="en-US" dirty="0" err="1" smtClean="0"/>
              <a:t>secventa</a:t>
            </a:r>
            <a:r>
              <a:rPr lang="en-US" dirty="0" smtClean="0"/>
              <a:t> de </a:t>
            </a:r>
            <a:r>
              <a:rPr lang="en-US" dirty="0" err="1" smtClean="0"/>
              <a:t>instructiuni</a:t>
            </a:r>
            <a:r>
              <a:rPr lang="en-US" dirty="0" smtClean="0"/>
              <a:t> S</a:t>
            </a:r>
          </a:p>
          <a:p>
            <a:pPr lvl="1">
              <a:buNone/>
            </a:pPr>
            <a:r>
              <a:rPr lang="en-US" dirty="0" smtClean="0"/>
              <a:t>Pas2: </a:t>
            </a:r>
            <a:r>
              <a:rPr lang="en-US" dirty="0" smtClean="0"/>
              <a:t>se </a:t>
            </a:r>
            <a:r>
              <a:rPr lang="en-US" dirty="0" err="1" smtClean="0"/>
              <a:t>evalueaza</a:t>
            </a:r>
            <a:r>
              <a:rPr lang="en-US" dirty="0" smtClean="0"/>
              <a:t> </a:t>
            </a:r>
            <a:r>
              <a:rPr lang="en-US" dirty="0" err="1" smtClean="0"/>
              <a:t>conditie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Pas3: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valoarea</a:t>
            </a:r>
            <a:r>
              <a:rPr lang="en-US" dirty="0" smtClean="0"/>
              <a:t> </a:t>
            </a:r>
            <a:r>
              <a:rPr lang="en-US" dirty="0" err="1" smtClean="0"/>
              <a:t>conditiei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adevarata</a:t>
            </a:r>
            <a:r>
              <a:rPr lang="en-US" dirty="0" smtClean="0"/>
              <a:t> se </a:t>
            </a:r>
            <a:r>
              <a:rPr lang="en-US" dirty="0" err="1" smtClean="0"/>
              <a:t>revine</a:t>
            </a:r>
            <a:r>
              <a:rPr lang="en-US" dirty="0" smtClean="0"/>
              <a:t> la </a:t>
            </a:r>
            <a:r>
              <a:rPr lang="en-US" dirty="0" err="1" smtClean="0"/>
              <a:t>pasul</a:t>
            </a:r>
            <a:r>
              <a:rPr lang="en-US" dirty="0" smtClean="0"/>
              <a:t> 1</a:t>
            </a:r>
          </a:p>
          <a:p>
            <a:pPr lvl="1">
              <a:buNone/>
            </a:pPr>
            <a:r>
              <a:rPr lang="en-US" dirty="0" smtClean="0"/>
              <a:t>Pas4: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valoarea</a:t>
            </a:r>
            <a:r>
              <a:rPr lang="en-US" dirty="0" smtClean="0"/>
              <a:t> </a:t>
            </a:r>
            <a:r>
              <a:rPr lang="en-US" dirty="0" err="1" smtClean="0"/>
              <a:t>conditiei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falsa</a:t>
            </a:r>
            <a:r>
              <a:rPr lang="en-US" dirty="0" smtClean="0"/>
              <a:t> se continua cu </a:t>
            </a:r>
            <a:r>
              <a:rPr lang="en-US" dirty="0" err="1" smtClean="0"/>
              <a:t>instructiunea</a:t>
            </a:r>
            <a:r>
              <a:rPr lang="en-US" dirty="0" smtClean="0"/>
              <a:t> de </a:t>
            </a:r>
            <a:r>
              <a:rPr lang="en-US" dirty="0" err="1" smtClean="0"/>
              <a:t>dupa</a:t>
            </a:r>
            <a:r>
              <a:rPr lang="en-US" dirty="0" smtClean="0"/>
              <a:t> </a:t>
            </a:r>
            <a:r>
              <a:rPr lang="en-US" dirty="0" err="1" smtClean="0"/>
              <a:t>punct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virgula</a:t>
            </a:r>
            <a:endParaRPr lang="en-US" dirty="0" smtClean="0"/>
          </a:p>
          <a:p>
            <a:r>
              <a:rPr lang="en-US" b="1" dirty="0" err="1" smtClean="0">
                <a:solidFill>
                  <a:srgbClr val="FF0000"/>
                </a:solidFill>
              </a:rPr>
              <a:t>Observatii</a:t>
            </a:r>
            <a:r>
              <a:rPr lang="en-US" b="1" dirty="0" smtClean="0"/>
              <a:t>: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do-while</a:t>
            </a:r>
            <a:r>
              <a:rPr lang="en-US" dirty="0" smtClean="0"/>
              <a:t> se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numeste</a:t>
            </a:r>
            <a:r>
              <a:rPr lang="en-US" dirty="0" smtClean="0"/>
              <a:t> </a:t>
            </a:r>
            <a:r>
              <a:rPr lang="en-US" dirty="0" err="1" smtClean="0"/>
              <a:t>instructiune</a:t>
            </a:r>
            <a:r>
              <a:rPr lang="en-US" dirty="0" smtClean="0"/>
              <a:t> cu test final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conditionata</a:t>
            </a:r>
            <a:r>
              <a:rPr lang="en-US" dirty="0" smtClean="0"/>
              <a:t> posterior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observati</a:t>
            </a:r>
            <a:r>
              <a:rPr lang="en-US" dirty="0" smtClean="0"/>
              <a:t> ca </a:t>
            </a:r>
            <a:r>
              <a:rPr lang="en-US" dirty="0" err="1" smtClean="0"/>
              <a:t>intai</a:t>
            </a:r>
            <a:r>
              <a:rPr lang="en-US" dirty="0" smtClean="0"/>
              <a:t> se </a:t>
            </a:r>
            <a:r>
              <a:rPr lang="en-US" dirty="0" err="1" smtClean="0"/>
              <a:t>executa</a:t>
            </a:r>
            <a:r>
              <a:rPr lang="en-US" dirty="0" smtClean="0"/>
              <a:t> </a:t>
            </a:r>
            <a:r>
              <a:rPr lang="en-US" dirty="0" err="1" smtClean="0"/>
              <a:t>secventa</a:t>
            </a:r>
            <a:r>
              <a:rPr lang="en-US" dirty="0" smtClean="0"/>
              <a:t> de </a:t>
            </a:r>
            <a:r>
              <a:rPr lang="en-US" dirty="0" err="1" smtClean="0"/>
              <a:t>instructiuni</a:t>
            </a:r>
            <a:r>
              <a:rPr lang="en-US" dirty="0" smtClean="0"/>
              <a:t> (</a:t>
            </a:r>
            <a:r>
              <a:rPr lang="en-US" dirty="0" err="1" smtClean="0"/>
              <a:t>macar</a:t>
            </a:r>
            <a:r>
              <a:rPr lang="en-US" dirty="0" smtClean="0"/>
              <a:t> o data)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apoi</a:t>
            </a:r>
            <a:r>
              <a:rPr lang="en-US" dirty="0" smtClean="0"/>
              <a:t> se </a:t>
            </a:r>
            <a:r>
              <a:rPr lang="en-US" dirty="0" err="1" smtClean="0"/>
              <a:t>testeaza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vi-VN" dirty="0" smtClean="0"/>
              <a:t>Diferența față de instrucțiunea </a:t>
            </a:r>
            <a:r>
              <a:rPr lang="vi-VN" dirty="0" smtClean="0">
                <a:hlinkClick r:id="rId2" tooltip="While — pagină inexistentă"/>
              </a:rPr>
              <a:t>while</a:t>
            </a:r>
            <a:r>
              <a:rPr lang="vi-VN" dirty="0" smtClean="0"/>
              <a:t> constă în faptul că testul este plasat la sfârșitul buclei, deci instrucțiunea se execută cu siguranță cel puțin o dată, indiferent de valoarea expresiei.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dirty="0" smtClean="0">
                <a:solidFill>
                  <a:srgbClr val="FF0000"/>
                </a:solidFill>
              </a:rPr>
              <a:t>Exemplu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i="1" dirty="0" smtClean="0"/>
              <a:t> </a:t>
            </a:r>
            <a:r>
              <a:rPr lang="vi-VN" sz="2800" dirty="0" smtClean="0">
                <a:solidFill>
                  <a:srgbClr val="FF0000"/>
                </a:solidFill>
              </a:rPr>
              <a:t>Exemplu</a:t>
            </a:r>
            <a:r>
              <a:rPr lang="vi-VN" sz="2800" dirty="0" smtClean="0"/>
              <a:t>: Se afişează, pe ecran, suma cifrelor unui număr natural nenul </a:t>
            </a:r>
            <a:r>
              <a:rPr lang="vi-VN" sz="2800" b="1" dirty="0" smtClean="0"/>
              <a:t>x</a:t>
            </a:r>
            <a:r>
              <a:rPr lang="vi-VN" sz="2800" dirty="0" smtClean="0"/>
              <a:t>. Numărul </a:t>
            </a:r>
            <a:r>
              <a:rPr lang="vi-VN" sz="2800" b="1" dirty="0" smtClean="0"/>
              <a:t>x</a:t>
            </a:r>
            <a:r>
              <a:rPr lang="vi-VN" sz="2800" dirty="0" smtClean="0"/>
              <a:t> se citeşte de la tastatură.</a:t>
            </a:r>
            <a:endParaRPr lang="en-US" sz="2800" i="1" dirty="0" smtClean="0"/>
          </a:p>
          <a:p>
            <a:pPr>
              <a:buNone/>
            </a:pPr>
            <a:r>
              <a:rPr lang="en-US" i="1" dirty="0" err="1" smtClean="0">
                <a:solidFill>
                  <a:srgbClr val="FF0000"/>
                </a:solidFill>
              </a:rPr>
              <a:t>Obs</a:t>
            </a:r>
            <a:r>
              <a:rPr lang="en-US" i="1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 err="1" smtClean="0"/>
              <a:t>orice</a:t>
            </a:r>
            <a:r>
              <a:rPr lang="en-US" dirty="0" smtClean="0"/>
              <a:t> </a:t>
            </a:r>
            <a:r>
              <a:rPr lang="en-US" dirty="0" err="1" smtClean="0"/>
              <a:t>numar</a:t>
            </a:r>
            <a:r>
              <a:rPr lang="en-US" dirty="0" smtClean="0"/>
              <a:t> are o </a:t>
            </a:r>
            <a:r>
              <a:rPr lang="en-US" dirty="0" err="1" smtClean="0"/>
              <a:t>ultima</a:t>
            </a:r>
            <a:r>
              <a:rPr lang="en-US" dirty="0" smtClean="0"/>
              <a:t> </a:t>
            </a:r>
            <a:r>
              <a:rPr lang="en-US" dirty="0" err="1" smtClean="0"/>
              <a:t>cifra</a:t>
            </a:r>
            <a:r>
              <a:rPr lang="en-US" dirty="0" smtClean="0"/>
              <a:t>, </a:t>
            </a:r>
            <a:r>
              <a:rPr lang="en-US" dirty="0" err="1" smtClean="0"/>
              <a:t>motiv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care </a:t>
            </a:r>
            <a:r>
              <a:rPr lang="en-US" dirty="0" err="1" smtClean="0"/>
              <a:t>intai</a:t>
            </a:r>
            <a:r>
              <a:rPr lang="en-US" dirty="0" smtClean="0"/>
              <a:t> o </a:t>
            </a:r>
            <a:r>
              <a:rPr lang="en-US" dirty="0" err="1" smtClean="0"/>
              <a:t>prelucram</a:t>
            </a:r>
            <a:r>
              <a:rPr lang="en-US" dirty="0" smtClean="0"/>
              <a:t> 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eliminam</a:t>
            </a:r>
            <a:r>
              <a:rPr lang="en-US" dirty="0" smtClean="0"/>
              <a:t> 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abia</a:t>
            </a:r>
            <a:r>
              <a:rPr lang="en-US" dirty="0" smtClean="0"/>
              <a:t> </a:t>
            </a:r>
            <a:r>
              <a:rPr lang="en-US" dirty="0" err="1" smtClean="0"/>
              <a:t>apoi</a:t>
            </a:r>
            <a:r>
              <a:rPr lang="en-US" dirty="0" smtClean="0"/>
              <a:t> </a:t>
            </a:r>
            <a:r>
              <a:rPr lang="en-US" dirty="0" err="1" smtClean="0"/>
              <a:t>verificam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cifre</a:t>
            </a:r>
            <a:r>
              <a:rPr lang="en-US" dirty="0" smtClean="0"/>
              <a:t> de </a:t>
            </a:r>
            <a:r>
              <a:rPr lang="en-US" dirty="0" err="1" smtClean="0"/>
              <a:t>prelucrat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i="1" dirty="0" err="1" smtClean="0">
                <a:solidFill>
                  <a:srgbClr val="FF0000"/>
                </a:solidFill>
              </a:rPr>
              <a:t>Algoritm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c++</a:t>
            </a:r>
            <a:r>
              <a:rPr lang="en-US" i="1" dirty="0" smtClean="0">
                <a:solidFill>
                  <a:srgbClr val="FF0000"/>
                </a:solidFill>
              </a:rPr>
              <a:t>:</a:t>
            </a:r>
            <a:endParaRPr lang="en-US" i="1" dirty="0">
              <a:solidFill>
                <a:srgbClr val="FF0000"/>
              </a:solidFill>
            </a:endParaRPr>
          </a:p>
          <a:p>
            <a:pPr lvl="2">
              <a:buNone/>
            </a:pPr>
            <a:r>
              <a:rPr lang="en-US" b="1" i="1" dirty="0" smtClean="0"/>
              <a:t> main</a:t>
            </a:r>
            <a:r>
              <a:rPr lang="en-US" b="1" i="1" dirty="0"/>
              <a:t>()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i="1" dirty="0"/>
              <a:t>{ unsigned </a:t>
            </a:r>
            <a:r>
              <a:rPr lang="en-US" b="1" i="1" dirty="0" err="1"/>
              <a:t>int</a:t>
            </a:r>
            <a:r>
              <a:rPr lang="en-US" b="1" i="1" dirty="0"/>
              <a:t> </a:t>
            </a:r>
            <a:r>
              <a:rPr lang="en-US" b="1" i="1" dirty="0" err="1"/>
              <a:t>x,s</a:t>
            </a:r>
            <a:r>
              <a:rPr lang="en-US" b="1" i="1" dirty="0"/>
              <a:t>=0;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i="1" dirty="0" err="1"/>
              <a:t>cout</a:t>
            </a:r>
            <a:r>
              <a:rPr lang="en-US" b="1" i="1" dirty="0"/>
              <a:t>&lt;&lt; </a:t>
            </a:r>
            <a:r>
              <a:rPr lang="en-US" b="1" i="1" dirty="0" smtClean="0"/>
              <a:t>“x=“;</a:t>
            </a:r>
            <a:r>
              <a:rPr lang="en-US" b="1" i="1" dirty="0" err="1" smtClean="0"/>
              <a:t>cin</a:t>
            </a:r>
            <a:r>
              <a:rPr lang="en-US" b="1" i="1" dirty="0"/>
              <a:t>&gt;&gt;x;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do</a:t>
            </a:r>
          </a:p>
          <a:p>
            <a:pPr lvl="2">
              <a:buNone/>
            </a:pPr>
            <a:r>
              <a:rPr lang="en-US" b="1" i="1" dirty="0" smtClean="0"/>
              <a:t>{ </a:t>
            </a:r>
            <a:r>
              <a:rPr lang="en-US" b="1" i="1" dirty="0"/>
              <a:t>s=s+x%10;x=x/10;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i="1" dirty="0" smtClean="0"/>
              <a:t>}</a:t>
            </a:r>
            <a:r>
              <a:rPr lang="en-US" b="1" i="1" dirty="0" smtClean="0">
                <a:solidFill>
                  <a:srgbClr val="FF0000"/>
                </a:solidFill>
              </a:rPr>
              <a:t> while(x!=0) ;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i="1" dirty="0" err="1"/>
              <a:t>cout</a:t>
            </a:r>
            <a:r>
              <a:rPr lang="en-US" b="1" i="1" dirty="0"/>
              <a:t>&lt;&lt; </a:t>
            </a:r>
            <a:r>
              <a:rPr lang="en-US" b="1" i="1" dirty="0" smtClean="0"/>
              <a:t>“Suma </a:t>
            </a:r>
            <a:r>
              <a:rPr lang="en-US" b="1" i="1" dirty="0" err="1"/>
              <a:t>cifrelor</a:t>
            </a:r>
            <a:r>
              <a:rPr lang="en-US" b="1" i="1" dirty="0"/>
              <a:t> </a:t>
            </a:r>
            <a:r>
              <a:rPr lang="en-US" b="1" i="1" dirty="0" smtClean="0"/>
              <a:t>=“&lt;&lt;</a:t>
            </a:r>
            <a:r>
              <a:rPr lang="en-US" b="1" i="1" dirty="0"/>
              <a:t>s&lt;&lt;</a:t>
            </a:r>
            <a:r>
              <a:rPr lang="en-US" b="1" i="1" dirty="0" err="1"/>
              <a:t>endl</a:t>
            </a:r>
            <a:r>
              <a:rPr lang="en-US" b="1" i="1" dirty="0"/>
              <a:t>;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i="1" dirty="0"/>
              <a:t>}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Probleme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Fie N un </a:t>
            </a:r>
            <a:r>
              <a:rPr lang="en-US" dirty="0" err="1" smtClean="0"/>
              <a:t>numar</a:t>
            </a:r>
            <a:r>
              <a:rPr lang="en-US" dirty="0" smtClean="0"/>
              <a:t> natural.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Cate</a:t>
            </a:r>
            <a:r>
              <a:rPr lang="en-US" dirty="0" smtClean="0"/>
              <a:t> </a:t>
            </a:r>
            <a:r>
              <a:rPr lang="en-US" dirty="0" err="1" smtClean="0"/>
              <a:t>cifre</a:t>
            </a:r>
            <a:r>
              <a:rPr lang="en-US" dirty="0" smtClean="0"/>
              <a:t> are 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cea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mare </a:t>
            </a:r>
            <a:r>
              <a:rPr lang="en-US" dirty="0" err="1" smtClean="0"/>
              <a:t>cifra</a:t>
            </a:r>
            <a:r>
              <a:rPr lang="en-US" dirty="0" smtClean="0"/>
              <a:t> din </a:t>
            </a:r>
            <a:r>
              <a:rPr lang="en-US" dirty="0" err="1" smtClean="0"/>
              <a:t>numar</a:t>
            </a:r>
            <a:r>
              <a:rPr lang="en-US" dirty="0" smtClean="0"/>
              <a:t>? (</a:t>
            </a:r>
            <a:r>
              <a:rPr lang="en-US" dirty="0" err="1" smtClean="0"/>
              <a:t>valoarea</a:t>
            </a:r>
            <a:r>
              <a:rPr lang="en-US" dirty="0" smtClean="0"/>
              <a:t> maxima). Analog minima.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 se determine prima </a:t>
            </a:r>
            <a:r>
              <a:rPr lang="en-US" dirty="0" err="1" smtClean="0"/>
              <a:t>cifra</a:t>
            </a:r>
            <a:r>
              <a:rPr lang="en-US" dirty="0" smtClean="0"/>
              <a:t> a </a:t>
            </a:r>
            <a:r>
              <a:rPr lang="en-US" dirty="0" err="1" smtClean="0"/>
              <a:t>numarului</a:t>
            </a:r>
            <a:r>
              <a:rPr lang="en-US" dirty="0" smtClean="0"/>
              <a:t> 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 </a:t>
            </a:r>
            <a:r>
              <a:rPr lang="en-US" dirty="0" err="1" smtClean="0"/>
              <a:t>cate</a:t>
            </a:r>
            <a:r>
              <a:rPr lang="en-US" dirty="0" smtClean="0"/>
              <a:t> </a:t>
            </a:r>
            <a:r>
              <a:rPr lang="en-US" dirty="0" err="1" smtClean="0"/>
              <a:t>ori</a:t>
            </a:r>
            <a:r>
              <a:rPr lang="en-US" dirty="0" smtClean="0"/>
              <a:t> </a:t>
            </a:r>
            <a:r>
              <a:rPr lang="en-US" dirty="0" err="1" smtClean="0"/>
              <a:t>apare</a:t>
            </a:r>
            <a:r>
              <a:rPr lang="en-US" dirty="0" smtClean="0"/>
              <a:t> o </a:t>
            </a:r>
            <a:r>
              <a:rPr lang="en-US" dirty="0" err="1" smtClean="0"/>
              <a:t>cifra</a:t>
            </a:r>
            <a:r>
              <a:rPr lang="en-US" dirty="0" smtClean="0"/>
              <a:t> data C, in </a:t>
            </a:r>
            <a:r>
              <a:rPr lang="en-US" dirty="0" err="1" smtClean="0"/>
              <a:t>numarul</a:t>
            </a:r>
            <a:r>
              <a:rPr lang="en-US" dirty="0" smtClean="0"/>
              <a:t> 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 se </a:t>
            </a:r>
            <a:r>
              <a:rPr lang="en-US" dirty="0" err="1" smtClean="0"/>
              <a:t>genereze</a:t>
            </a:r>
            <a:r>
              <a:rPr lang="en-US" dirty="0" smtClean="0"/>
              <a:t> “</a:t>
            </a:r>
            <a:r>
              <a:rPr lang="en-US" dirty="0" err="1" smtClean="0"/>
              <a:t>oglinditul</a:t>
            </a:r>
            <a:r>
              <a:rPr lang="en-US" dirty="0" smtClean="0"/>
              <a:t>” </a:t>
            </a:r>
            <a:r>
              <a:rPr lang="en-US" dirty="0" err="1" smtClean="0"/>
              <a:t>numarului</a:t>
            </a:r>
            <a:r>
              <a:rPr lang="en-US" dirty="0" smtClean="0"/>
              <a:t> N. (</a:t>
            </a:r>
            <a:r>
              <a:rPr lang="en-US" dirty="0" err="1" smtClean="0"/>
              <a:t>daca</a:t>
            </a:r>
            <a:r>
              <a:rPr lang="en-US" dirty="0" smtClean="0"/>
              <a:t> N=1987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oglinditul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7891)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Folosind</a:t>
            </a:r>
            <a:r>
              <a:rPr lang="en-US" dirty="0" smtClean="0"/>
              <a:t> </a:t>
            </a:r>
            <a:r>
              <a:rPr lang="en-US" dirty="0" err="1" smtClean="0"/>
              <a:t>problema</a:t>
            </a:r>
            <a:r>
              <a:rPr lang="en-US" dirty="0" smtClean="0"/>
              <a:t> de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, </a:t>
            </a:r>
            <a:r>
              <a:rPr lang="en-US" dirty="0" err="1" smtClean="0"/>
              <a:t>stabiliti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numarul</a:t>
            </a:r>
            <a:r>
              <a:rPr lang="en-US" dirty="0" smtClean="0"/>
              <a:t> N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palindrom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518</Words>
  <Application>Microsoft Office PowerPoint</Application>
  <PresentationFormat>Expunere pe ecran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8</vt:i4>
      </vt:variant>
    </vt:vector>
  </HeadingPairs>
  <TitlesOfParts>
    <vt:vector size="9" baseType="lpstr">
      <vt:lpstr>Flux</vt:lpstr>
      <vt:lpstr>Structura Repetitiva Cu Numar Necunoscut De Repetitii</vt:lpstr>
      <vt:lpstr>Tipuri de structuri repetitive</vt:lpstr>
      <vt:lpstr>while</vt:lpstr>
      <vt:lpstr>Exemplu</vt:lpstr>
      <vt:lpstr>Probleme</vt:lpstr>
      <vt:lpstr>Do while </vt:lpstr>
      <vt:lpstr>Exemplu</vt:lpstr>
      <vt:lpstr>Probleme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 Repetitiva Cu Numar Necunoscut De Repetitii</dc:title>
  <dc:creator>User</dc:creator>
  <cp:lastModifiedBy>User</cp:lastModifiedBy>
  <cp:revision>16</cp:revision>
  <dcterms:created xsi:type="dcterms:W3CDTF">2013-01-14T18:55:18Z</dcterms:created>
  <dcterms:modified xsi:type="dcterms:W3CDTF">2013-01-14T19:58:23Z</dcterms:modified>
</cp:coreProperties>
</file>